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60" r:id="rId5"/>
    <p:sldId id="259"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1" autoAdjust="0"/>
    <p:restoredTop sz="94660"/>
  </p:normalViewPr>
  <p:slideViewPr>
    <p:cSldViewPr snapToGrid="0">
      <p:cViewPr>
        <p:scale>
          <a:sx n="77" d="100"/>
          <a:sy n="77" d="100"/>
        </p:scale>
        <p:origin x="54" y="9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jpg>
</file>

<file path=ppt/media/image7.jpg>
</file>

<file path=ppt/media/image8.pn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ru-RU"/>
              <a:t>Образец заголовка</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1953471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dirty="0"/>
              <a:t>Вставка рисунка</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6" name="Footer Placeholder 5"/>
          <p:cNvSpPr>
            <a:spLocks noGrp="1"/>
          </p:cNvSpPr>
          <p:nvPr>
            <p:ph type="ftr" sz="quarter" idx="11"/>
          </p:nvPr>
        </p:nvSpPr>
        <p:spPr/>
        <p:txBody>
          <a:bodyPr/>
          <a:lstStyle/>
          <a:p>
            <a:endParaRPr lang="ru-RU" dirty="0"/>
          </a:p>
        </p:txBody>
      </p:sp>
      <p:sp>
        <p:nvSpPr>
          <p:cNvPr id="7" name="Slide Number Placeholder 6"/>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2200068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ru-RU"/>
              <a:t>Образец заголовка</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4" name="Date Placeholder 3"/>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21810818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ru-RU"/>
              <a:t>Образец заголовка</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ru-RU"/>
              <a:t>Образец текста</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4" name="Date Placeholder 3"/>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D401CEBD-14A1-4843-A60A-164EA63A295A}" type="slidenum">
              <a:rPr lang="ru-RU" smtClean="0"/>
              <a:t>‹#›</a:t>
            </a:fld>
            <a:endParaRPr lang="ru-RU"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7726713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ru-RU"/>
              <a:t>Образец заголовка</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8926390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и колонк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ru-RU"/>
              <a:t>Образец заголовка</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4"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27939089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ru-RU"/>
              <a:t>Образец заголовка</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dirty="0"/>
              <a:t>Вставка рисунка</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dirty="0"/>
              <a:t>Вставка рисунка</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dirty="0"/>
              <a:t>Вставка рисунка</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4"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39591497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nchorCtr="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15435126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ru-RU"/>
              <a:t>Образец заголовка</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41623929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3"/>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3089779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ru-RU"/>
              <a:t>Образец заголовка</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1343024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6" name="Footer Placeholder 5"/>
          <p:cNvSpPr>
            <a:spLocks noGrp="1"/>
          </p:cNvSpPr>
          <p:nvPr>
            <p:ph type="ftr" sz="quarter" idx="11"/>
          </p:nvPr>
        </p:nvSpPr>
        <p:spPr/>
        <p:txBody>
          <a:bodyPr/>
          <a:lstStyle/>
          <a:p>
            <a:endParaRPr lang="ru-RU" dirty="0"/>
          </a:p>
        </p:txBody>
      </p:sp>
      <p:sp>
        <p:nvSpPr>
          <p:cNvPr id="7" name="Slide Number Placeholder 6"/>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3966360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a:t>Образец заголовка</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8" name="Footer Placeholder 7"/>
          <p:cNvSpPr>
            <a:spLocks noGrp="1"/>
          </p:cNvSpPr>
          <p:nvPr>
            <p:ph type="ftr" sz="quarter" idx="11"/>
          </p:nvPr>
        </p:nvSpPr>
        <p:spPr/>
        <p:txBody>
          <a:bodyPr/>
          <a:lstStyle/>
          <a:p>
            <a:endParaRPr lang="ru-RU" dirty="0"/>
          </a:p>
        </p:txBody>
      </p:sp>
      <p:sp>
        <p:nvSpPr>
          <p:cNvPr id="9" name="Slide Number Placeholder 8"/>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176401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7" name="Date Placeholder 2"/>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5" name="Footer Placeholder 3"/>
          <p:cNvSpPr>
            <a:spLocks noGrp="1"/>
          </p:cNvSpPr>
          <p:nvPr>
            <p:ph type="ftr" sz="quarter" idx="11"/>
          </p:nvPr>
        </p:nvSpPr>
        <p:spPr/>
        <p:txBody>
          <a:bodyPr/>
          <a:lstStyle/>
          <a:p>
            <a:endParaRPr lang="ru-RU" dirty="0"/>
          </a:p>
        </p:txBody>
      </p:sp>
      <p:sp>
        <p:nvSpPr>
          <p:cNvPr id="6" name="Slide Number Placeholder 4"/>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6621035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5" name="Footer Placeholder 2"/>
          <p:cNvSpPr>
            <a:spLocks noGrp="1"/>
          </p:cNvSpPr>
          <p:nvPr>
            <p:ph type="ftr" sz="quarter" idx="11"/>
          </p:nvPr>
        </p:nvSpPr>
        <p:spPr/>
        <p:txBody>
          <a:bodyPr/>
          <a:lstStyle/>
          <a:p>
            <a:endParaRPr lang="ru-RU" dirty="0"/>
          </a:p>
        </p:txBody>
      </p:sp>
      <p:sp>
        <p:nvSpPr>
          <p:cNvPr id="6" name="Slide Number Placeholder 3"/>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2456977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ru-RU"/>
              <a:t>Образец заголовка</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7" name="Date Placeholder 4"/>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5" name="Footer Placeholder 5"/>
          <p:cNvSpPr>
            <a:spLocks noGrp="1"/>
          </p:cNvSpPr>
          <p:nvPr>
            <p:ph type="ftr" sz="quarter" idx="11"/>
          </p:nvPr>
        </p:nvSpPr>
        <p:spPr/>
        <p:txBody>
          <a:bodyPr/>
          <a:lstStyle/>
          <a:p>
            <a:endParaRPr lang="ru-RU" dirty="0"/>
          </a:p>
        </p:txBody>
      </p:sp>
      <p:sp>
        <p:nvSpPr>
          <p:cNvPr id="6" name="Slide Number Placeholder 6"/>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4166961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dirty="0"/>
              <a:t>Вставка рисунка</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0470E038-07B0-4C84-AA02-442A9F0E7B8F}" type="datetimeFigureOut">
              <a:rPr lang="ru-RU" smtClean="0"/>
              <a:t>21.10.2019</a:t>
            </a:fld>
            <a:endParaRPr lang="ru-RU" dirty="0"/>
          </a:p>
        </p:txBody>
      </p:sp>
      <p:sp>
        <p:nvSpPr>
          <p:cNvPr id="6" name="Footer Placeholder 5"/>
          <p:cNvSpPr>
            <a:spLocks noGrp="1"/>
          </p:cNvSpPr>
          <p:nvPr>
            <p:ph type="ftr" sz="quarter" idx="11"/>
          </p:nvPr>
        </p:nvSpPr>
        <p:spPr/>
        <p:txBody>
          <a:bodyPr/>
          <a:lstStyle/>
          <a:p>
            <a:endParaRPr lang="ru-RU" dirty="0"/>
          </a:p>
        </p:txBody>
      </p:sp>
      <p:sp>
        <p:nvSpPr>
          <p:cNvPr id="7" name="Slide Number Placeholder 6"/>
          <p:cNvSpPr>
            <a:spLocks noGrp="1"/>
          </p:cNvSpPr>
          <p:nvPr>
            <p:ph type="sldNum" sz="quarter" idx="12"/>
          </p:nvPr>
        </p:nvSpPr>
        <p:spPr/>
        <p:txBody>
          <a:bodyPr/>
          <a:lstStyle/>
          <a:p>
            <a:fld id="{D401CEBD-14A1-4843-A60A-164EA63A295A}" type="slidenum">
              <a:rPr lang="ru-RU" smtClean="0"/>
              <a:t>‹#›</a:t>
            </a:fld>
            <a:endParaRPr lang="ru-RU" dirty="0"/>
          </a:p>
        </p:txBody>
      </p:sp>
    </p:spTree>
    <p:extLst>
      <p:ext uri="{BB962C8B-B14F-4D97-AF65-F5344CB8AC3E}">
        <p14:creationId xmlns:p14="http://schemas.microsoft.com/office/powerpoint/2010/main" val="4223366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ru-RU"/>
              <a:t>Образец заголовка</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470E038-07B0-4C84-AA02-442A9F0E7B8F}" type="datetimeFigureOut">
              <a:rPr lang="ru-RU" smtClean="0"/>
              <a:t>21.10.2019</a:t>
            </a:fld>
            <a:endParaRPr lang="ru-RU"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ru-RU"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401CEBD-14A1-4843-A60A-164EA63A295A}" type="slidenum">
              <a:rPr lang="ru-RU" smtClean="0"/>
              <a:t>‹#›</a:t>
            </a:fld>
            <a:endParaRPr lang="ru-RU" dirty="0"/>
          </a:p>
        </p:txBody>
      </p:sp>
    </p:spTree>
    <p:extLst>
      <p:ext uri="{BB962C8B-B14F-4D97-AF65-F5344CB8AC3E}">
        <p14:creationId xmlns:p14="http://schemas.microsoft.com/office/powerpoint/2010/main" val="2876331579"/>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59CDE7B-A874-45B7-9D6C-8C39A5783D2C}"/>
              </a:ext>
            </a:extLst>
          </p:cNvPr>
          <p:cNvSpPr>
            <a:spLocks noGrp="1"/>
          </p:cNvSpPr>
          <p:nvPr>
            <p:ph type="ctrTitle"/>
          </p:nvPr>
        </p:nvSpPr>
        <p:spPr/>
        <p:txBody>
          <a:bodyPr/>
          <a:lstStyle/>
          <a:p>
            <a:r>
              <a:rPr lang="ru-RU" b="1" dirty="0">
                <a:solidFill>
                  <a:srgbClr val="FF0000"/>
                </a:solidFill>
              </a:rPr>
              <a:t>Святослав Игоревич</a:t>
            </a:r>
            <a:endParaRPr lang="ru-RU" dirty="0">
              <a:solidFill>
                <a:srgbClr val="FF0000"/>
              </a:solidFill>
            </a:endParaRPr>
          </a:p>
        </p:txBody>
      </p:sp>
      <p:sp>
        <p:nvSpPr>
          <p:cNvPr id="3" name="Подзаголовок 2">
            <a:extLst>
              <a:ext uri="{FF2B5EF4-FFF2-40B4-BE49-F238E27FC236}">
                <a16:creationId xmlns:a16="http://schemas.microsoft.com/office/drawing/2014/main" id="{6EE35F66-DB9C-47B4-A4A6-30C81A561E38}"/>
              </a:ext>
            </a:extLst>
          </p:cNvPr>
          <p:cNvSpPr>
            <a:spLocks noGrp="1"/>
          </p:cNvSpPr>
          <p:nvPr>
            <p:ph type="subTitle" idx="1"/>
          </p:nvPr>
        </p:nvSpPr>
        <p:spPr>
          <a:xfrm>
            <a:off x="1154955" y="4777380"/>
            <a:ext cx="8825658" cy="861420"/>
          </a:xfrm>
        </p:spPr>
        <p:txBody>
          <a:bodyPr/>
          <a:lstStyle/>
          <a:p>
            <a:r>
              <a:rPr lang="ru-RU" dirty="0"/>
              <a:t>Создал Юденко любомир</a:t>
            </a:r>
          </a:p>
        </p:txBody>
      </p:sp>
    </p:spTree>
    <p:extLst>
      <p:ext uri="{BB962C8B-B14F-4D97-AF65-F5344CB8AC3E}">
        <p14:creationId xmlns:p14="http://schemas.microsoft.com/office/powerpoint/2010/main" val="741804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10" repeatCount="indefinite" fill="hold" grpId="0" nodeType="withEffect">
                                  <p:stCondLst>
                                    <p:cond delay="0"/>
                                  </p:stCondLst>
                                  <p:childTnLst>
                                    <p:animClr clrSpc="hsl" dir="ccw">
                                      <p:cBhvr override="childStyle">
                                        <p:cTn id="6" dur="500" fill="hold"/>
                                        <p:tgtEl>
                                          <p:spTgt spid="2"/>
                                        </p:tgtEl>
                                        <p:attrNameLst>
                                          <p:attrName>style.color</p:attrName>
                                        </p:attrNameLst>
                                      </p:cBhvr>
                                      <p:to>
                                        <a:srgbClr val="FF0000"/>
                                      </p:to>
                                    </p:animClr>
                                  </p:childTnLst>
                                </p:cTn>
                              </p:par>
                              <p:par>
                                <p:cTn id="7" presetID="16" presetClass="entr" presetSubtype="21" fill="hold" grpId="0" nodeType="withEffect">
                                  <p:stCondLst>
                                    <p:cond delay="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barn(inVertical)">
                                      <p:cBhvr>
                                        <p:cTn id="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A2E4C7-00A7-4879-BF67-180AE0DFB519}"/>
              </a:ext>
            </a:extLst>
          </p:cNvPr>
          <p:cNvSpPr>
            <a:spLocks noGrp="1"/>
          </p:cNvSpPr>
          <p:nvPr>
            <p:ph type="title"/>
          </p:nvPr>
        </p:nvSpPr>
        <p:spPr/>
        <p:txBody>
          <a:bodyPr/>
          <a:lstStyle/>
          <a:p>
            <a:r>
              <a:rPr lang="ru-RU" dirty="0"/>
              <a:t>Карта И Атлас</a:t>
            </a:r>
          </a:p>
        </p:txBody>
      </p:sp>
      <p:sp>
        <p:nvSpPr>
          <p:cNvPr id="3" name="Текст 2">
            <a:extLst>
              <a:ext uri="{FF2B5EF4-FFF2-40B4-BE49-F238E27FC236}">
                <a16:creationId xmlns:a16="http://schemas.microsoft.com/office/drawing/2014/main" id="{D6732CFD-9740-46EE-8CE7-7C4B54B44B82}"/>
              </a:ext>
            </a:extLst>
          </p:cNvPr>
          <p:cNvSpPr>
            <a:spLocks noGrp="1"/>
          </p:cNvSpPr>
          <p:nvPr>
            <p:ph type="body" idx="1"/>
          </p:nvPr>
        </p:nvSpPr>
        <p:spPr/>
        <p:txBody>
          <a:bodyPr/>
          <a:lstStyle/>
          <a:p>
            <a:r>
              <a:rPr lang="ru-RU" dirty="0"/>
              <a:t>Карта</a:t>
            </a:r>
          </a:p>
        </p:txBody>
      </p:sp>
      <p:sp>
        <p:nvSpPr>
          <p:cNvPr id="5" name="Текст 4">
            <a:extLst>
              <a:ext uri="{FF2B5EF4-FFF2-40B4-BE49-F238E27FC236}">
                <a16:creationId xmlns:a16="http://schemas.microsoft.com/office/drawing/2014/main" id="{83BAA8F3-70C1-4CFE-9E70-20313C3358F7}"/>
              </a:ext>
            </a:extLst>
          </p:cNvPr>
          <p:cNvSpPr>
            <a:spLocks noGrp="1"/>
          </p:cNvSpPr>
          <p:nvPr>
            <p:ph type="body" sz="quarter" idx="3"/>
          </p:nvPr>
        </p:nvSpPr>
        <p:spPr/>
        <p:txBody>
          <a:bodyPr/>
          <a:lstStyle/>
          <a:p>
            <a:r>
              <a:rPr lang="ru-RU" dirty="0"/>
              <a:t>Атлас</a:t>
            </a:r>
          </a:p>
        </p:txBody>
      </p:sp>
      <p:pic>
        <p:nvPicPr>
          <p:cNvPr id="11" name="Объект 10" descr="Изображение выглядит как текст, карта&#10;&#10;Автоматически созданное описание">
            <a:extLst>
              <a:ext uri="{FF2B5EF4-FFF2-40B4-BE49-F238E27FC236}">
                <a16:creationId xmlns:a16="http://schemas.microsoft.com/office/drawing/2014/main" id="{D24FE07B-8A25-4355-93B6-036EAAD42F8F}"/>
              </a:ext>
            </a:extLst>
          </p:cNvPr>
          <p:cNvPicPr>
            <a:picLocks noGrp="1" noChangeAspect="1"/>
          </p:cNvPicPr>
          <p:nvPr>
            <p:ph sz="quarter" idx="4"/>
          </p:nvPr>
        </p:nvPicPr>
        <p:blipFill>
          <a:blip r:embed="rId2">
            <a:extLst>
              <a:ext uri="{28A0092B-C50C-407E-A947-70E740481C1C}">
                <a14:useLocalDpi xmlns:a14="http://schemas.microsoft.com/office/drawing/2010/main" val="0"/>
              </a:ext>
            </a:extLst>
          </a:blip>
          <a:stretch>
            <a:fillRect/>
          </a:stretch>
        </p:blipFill>
        <p:spPr>
          <a:xfrm>
            <a:off x="6465376" y="2514600"/>
            <a:ext cx="2774385" cy="3741738"/>
          </a:xfrm>
        </p:spPr>
      </p:pic>
      <p:pic>
        <p:nvPicPr>
          <p:cNvPr id="13" name="Объект 12" descr="Изображение выглядит как текст, карта&#10;&#10;Автоматически созданное описание">
            <a:extLst>
              <a:ext uri="{FF2B5EF4-FFF2-40B4-BE49-F238E27FC236}">
                <a16:creationId xmlns:a16="http://schemas.microsoft.com/office/drawing/2014/main" id="{65339DED-C37E-4C40-B753-4E2D970FDA8F}"/>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1922990" y="2514600"/>
            <a:ext cx="2756433" cy="3741738"/>
          </a:xfrm>
        </p:spPr>
      </p:pic>
    </p:spTree>
    <p:extLst>
      <p:ext uri="{BB962C8B-B14F-4D97-AF65-F5344CB8AC3E}">
        <p14:creationId xmlns:p14="http://schemas.microsoft.com/office/powerpoint/2010/main" val="38233848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3E7588C-C411-4535-9654-A535B9E7192D}"/>
              </a:ext>
            </a:extLst>
          </p:cNvPr>
          <p:cNvSpPr>
            <a:spLocks noGrp="1"/>
          </p:cNvSpPr>
          <p:nvPr>
            <p:ph type="title"/>
          </p:nvPr>
        </p:nvSpPr>
        <p:spPr/>
        <p:txBody>
          <a:bodyPr/>
          <a:lstStyle/>
          <a:p>
            <a:endParaRPr lang="ru-RU" dirty="0"/>
          </a:p>
        </p:txBody>
      </p:sp>
      <p:pic>
        <p:nvPicPr>
          <p:cNvPr id="4" name="4074-Povest-vremennyh-let-Vypusk-10-Pohody-Svyatoslava-Radost-moya-YouTube">
            <a:hlinkClick r:id="" action="ppaction://media"/>
            <a:extLst>
              <a:ext uri="{FF2B5EF4-FFF2-40B4-BE49-F238E27FC236}">
                <a16:creationId xmlns:a16="http://schemas.microsoft.com/office/drawing/2014/main" id="{FFF61A3B-C99A-44C1-9C1D-79DD1A9CD0A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1746353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553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1DC5FED-E022-4291-8F5D-90437E1A2468}"/>
              </a:ext>
            </a:extLst>
          </p:cNvPr>
          <p:cNvSpPr>
            <a:spLocks noGrp="1"/>
          </p:cNvSpPr>
          <p:nvPr>
            <p:ph type="title"/>
          </p:nvPr>
        </p:nvSpPr>
        <p:spPr/>
        <p:txBody>
          <a:bodyPr/>
          <a:lstStyle/>
          <a:p>
            <a:r>
              <a:rPr lang="ru-RU" dirty="0"/>
              <a:t>Внешняя политика</a:t>
            </a:r>
          </a:p>
        </p:txBody>
      </p:sp>
      <p:sp>
        <p:nvSpPr>
          <p:cNvPr id="3" name="Объект 2">
            <a:extLst>
              <a:ext uri="{FF2B5EF4-FFF2-40B4-BE49-F238E27FC236}">
                <a16:creationId xmlns:a16="http://schemas.microsoft.com/office/drawing/2014/main" id="{41088CC1-ACA1-487F-B4DD-323AAA3100B5}"/>
              </a:ext>
            </a:extLst>
          </p:cNvPr>
          <p:cNvSpPr>
            <a:spLocks noGrp="1"/>
          </p:cNvSpPr>
          <p:nvPr>
            <p:ph idx="1"/>
          </p:nvPr>
        </p:nvSpPr>
        <p:spPr/>
        <p:txBody>
          <a:bodyPr/>
          <a:lstStyle/>
          <a:p>
            <a:r>
              <a:rPr lang="ru-RU" dirty="0"/>
              <a:t>Внешняя и внутренняя политика Святослава совершенно не схожи между собой. Святослав Игоревич был активным на внешней арене. Он гораздо больше отдавал сил внешней политике, чем внутренней. По своему характеру он был завоевателем и полководцем.</a:t>
            </a:r>
            <a:endParaRPr lang="ru-RU" dirty="0">
              <a:effectLst/>
            </a:endParaRPr>
          </a:p>
        </p:txBody>
      </p:sp>
    </p:spTree>
    <p:extLst>
      <p:ext uri="{BB962C8B-B14F-4D97-AF65-F5344CB8AC3E}">
        <p14:creationId xmlns:p14="http://schemas.microsoft.com/office/powerpoint/2010/main" val="3085914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1DC5FED-E022-4291-8F5D-90437E1A2468}"/>
              </a:ext>
            </a:extLst>
          </p:cNvPr>
          <p:cNvSpPr>
            <a:spLocks noGrp="1"/>
          </p:cNvSpPr>
          <p:nvPr>
            <p:ph type="title"/>
          </p:nvPr>
        </p:nvSpPr>
        <p:spPr/>
        <p:txBody>
          <a:bodyPr/>
          <a:lstStyle/>
          <a:p>
            <a:r>
              <a:rPr lang="ru-RU" dirty="0"/>
              <a:t>Внутренняя политика</a:t>
            </a:r>
          </a:p>
        </p:txBody>
      </p:sp>
      <p:sp>
        <p:nvSpPr>
          <p:cNvPr id="3" name="Объект 2">
            <a:extLst>
              <a:ext uri="{FF2B5EF4-FFF2-40B4-BE49-F238E27FC236}">
                <a16:creationId xmlns:a16="http://schemas.microsoft.com/office/drawing/2014/main" id="{41088CC1-ACA1-487F-B4DD-323AAA3100B5}"/>
              </a:ext>
            </a:extLst>
          </p:cNvPr>
          <p:cNvSpPr>
            <a:spLocks noGrp="1"/>
          </p:cNvSpPr>
          <p:nvPr>
            <p:ph idx="1"/>
          </p:nvPr>
        </p:nvSpPr>
        <p:spPr/>
        <p:txBody>
          <a:bodyPr/>
          <a:lstStyle/>
          <a:p>
            <a:r>
              <a:rPr lang="ru-RU" dirty="0"/>
              <a:t>Мы уже говорили о том, что политика князя Святослава Игоревича была больше направлена на внешние завоевания, чем на внутренние преобразования. Он был больше полководцем, чем дипломатом или реформатором. Однако деятельность Святослава коснулась и внутренней жизни страны. Внутренняя политика князя Святослава Игоревича была направлена на оформление системы сбора налогов. Его мать Ольга утвердила еще при своем правлении погосты. Это значит, что князь не должен ехать самостоятельно к каждому народу собирать полюдье, а сами люди или представители народа приезжали в определенные места и сдавал дань в казну</a:t>
            </a:r>
          </a:p>
        </p:txBody>
      </p:sp>
    </p:spTree>
    <p:extLst>
      <p:ext uri="{BB962C8B-B14F-4D97-AF65-F5344CB8AC3E}">
        <p14:creationId xmlns:p14="http://schemas.microsoft.com/office/powerpoint/2010/main" val="3410843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102C66E-B73E-47DD-86BC-FF0F81073164}"/>
              </a:ext>
            </a:extLst>
          </p:cNvPr>
          <p:cNvSpPr>
            <a:spLocks noGrp="1"/>
          </p:cNvSpPr>
          <p:nvPr>
            <p:ph type="title"/>
          </p:nvPr>
        </p:nvSpPr>
        <p:spPr/>
        <p:txBody>
          <a:bodyPr/>
          <a:lstStyle/>
          <a:p>
            <a:r>
              <a:rPr lang="ru-RU" dirty="0"/>
              <a:t>Факт</a:t>
            </a:r>
          </a:p>
        </p:txBody>
      </p:sp>
      <p:sp>
        <p:nvSpPr>
          <p:cNvPr id="3" name="Объект 2">
            <a:extLst>
              <a:ext uri="{FF2B5EF4-FFF2-40B4-BE49-F238E27FC236}">
                <a16:creationId xmlns:a16="http://schemas.microsoft.com/office/drawing/2014/main" id="{564EDBED-A9DC-4C52-BDC6-D8B3C0B15672}"/>
              </a:ext>
            </a:extLst>
          </p:cNvPr>
          <p:cNvSpPr>
            <a:spLocks noGrp="1"/>
          </p:cNvSpPr>
          <p:nvPr>
            <p:ph idx="1"/>
          </p:nvPr>
        </p:nvSpPr>
        <p:spPr/>
        <p:txBody>
          <a:bodyPr/>
          <a:lstStyle/>
          <a:p>
            <a:r>
              <a:rPr lang="ru-RU" dirty="0"/>
              <a:t>Для нынешних поколений князь Святослав Игоревич остался воинственным правителем и завоевателем, который интересы Киевской Руси ставил выше своих собственных и кого-либо еще. Внешняя и внутренняя политика Святослава помогли сделать Киевскую Русь еще более мощным государством. Несмотря на поражение от печенегов, он останется в истории как один из величайших полководцев своего времени, который противостоял набегам сразу нескольких народов.</a:t>
            </a:r>
          </a:p>
        </p:txBody>
      </p:sp>
    </p:spTree>
    <p:extLst>
      <p:ext uri="{BB962C8B-B14F-4D97-AF65-F5344CB8AC3E}">
        <p14:creationId xmlns:p14="http://schemas.microsoft.com/office/powerpoint/2010/main" val="3049522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11">
            <a:extLst>
              <a:ext uri="{FF2B5EF4-FFF2-40B4-BE49-F238E27FC236}">
                <a16:creationId xmlns:a16="http://schemas.microsoft.com/office/drawing/2014/main" id="{C0B13FF8-2B3C-4BC1-B3E4-254B3F8C3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175890C7-52FD-4914-A333-417A569DAB3B}"/>
              </a:ext>
            </a:extLst>
          </p:cNvPr>
          <p:cNvSpPr>
            <a:spLocks noGrp="1"/>
          </p:cNvSpPr>
          <p:nvPr>
            <p:ph type="title"/>
          </p:nvPr>
        </p:nvSpPr>
        <p:spPr>
          <a:xfrm>
            <a:off x="635223" y="629266"/>
            <a:ext cx="3116690" cy="5594554"/>
          </a:xfrm>
        </p:spPr>
        <p:txBody>
          <a:bodyPr anchor="ctr">
            <a:normAutofit/>
          </a:bodyPr>
          <a:lstStyle/>
          <a:p>
            <a:r>
              <a:rPr lang="ru-RU" sz="4800">
                <a:solidFill>
                  <a:srgbClr val="EBEBEB"/>
                </a:solidFill>
              </a:rPr>
              <a:t>Ребус</a:t>
            </a:r>
          </a:p>
        </p:txBody>
      </p:sp>
      <p:sp>
        <p:nvSpPr>
          <p:cNvPr id="31" name="Freeform 7">
            <a:extLst>
              <a:ext uri="{FF2B5EF4-FFF2-40B4-BE49-F238E27FC236}">
                <a16:creationId xmlns:a16="http://schemas.microsoft.com/office/drawing/2014/main" id="{B9C1207E-FFD8-4821-AFE6-71C7243609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32" name="Freeform: Shape 15">
            <a:extLst>
              <a:ext uri="{FF2B5EF4-FFF2-40B4-BE49-F238E27FC236}">
                <a16:creationId xmlns:a16="http://schemas.microsoft.com/office/drawing/2014/main" id="{2B199503-2632-490F-8EB2-759D88708F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33" name="Rectangle 17">
            <a:extLst>
              <a:ext uri="{FF2B5EF4-FFF2-40B4-BE49-F238E27FC236}">
                <a16:creationId xmlns:a16="http://schemas.microsoft.com/office/drawing/2014/main" id="{F11C7CB4-0228-486A-931A-262ABB670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49F1A48C-CFC3-4E7A-8090-A7F84A80EEAD}"/>
              </a:ext>
            </a:extLst>
          </p:cNvPr>
          <p:cNvSpPr>
            <a:spLocks noGrp="1"/>
          </p:cNvSpPr>
          <p:nvPr>
            <p:ph idx="1"/>
          </p:nvPr>
        </p:nvSpPr>
        <p:spPr>
          <a:xfrm>
            <a:off x="5048452" y="1410459"/>
            <a:ext cx="6495847" cy="1885146"/>
          </a:xfrm>
        </p:spPr>
        <p:txBody>
          <a:bodyPr>
            <a:normAutofit/>
          </a:bodyPr>
          <a:lstStyle/>
          <a:p>
            <a:endParaRPr lang="en-US"/>
          </a:p>
        </p:txBody>
      </p:sp>
      <p:pic>
        <p:nvPicPr>
          <p:cNvPr id="5" name="Объект 4" descr="Изображение выглядит как рисунок&#10;&#10;Автоматически созданное описание">
            <a:extLst>
              <a:ext uri="{FF2B5EF4-FFF2-40B4-BE49-F238E27FC236}">
                <a16:creationId xmlns:a16="http://schemas.microsoft.com/office/drawing/2014/main" id="{414251F3-4CAE-463F-BAA5-D60AF4B4AA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8452" y="3562395"/>
            <a:ext cx="6495847" cy="2322265"/>
          </a:xfrm>
          <a:prstGeom prst="rect">
            <a:avLst/>
          </a:prstGeom>
          <a:effectLst/>
        </p:spPr>
      </p:pic>
    </p:spTree>
    <p:extLst>
      <p:ext uri="{BB962C8B-B14F-4D97-AF65-F5344CB8AC3E}">
        <p14:creationId xmlns:p14="http://schemas.microsoft.com/office/powerpoint/2010/main" val="62868072"/>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Ион">
  <a:themeElements>
    <a:clrScheme name="Серая">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Ион">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Ион">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1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BD509A1-240D-4AFA-8420-1ADF49BF89A8}">
  <we:reference id="wa104380121" version="2.0.0.0" store="ru-RU" storeType="OMEX"/>
  <we:alternateReferences>
    <we:reference id="WA104380121" version="2.0.0.0"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12</TotalTime>
  <Words>213</Words>
  <Application>Microsoft Office PowerPoint</Application>
  <PresentationFormat>Широкоэкранный</PresentationFormat>
  <Paragraphs>12</Paragraphs>
  <Slides>7</Slides>
  <Notes>0</Notes>
  <HiddenSlides>0</HiddenSlides>
  <MMClips>1</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7</vt:i4>
      </vt:variant>
    </vt:vector>
  </HeadingPairs>
  <TitlesOfParts>
    <vt:vector size="11" baseType="lpstr">
      <vt:lpstr>Arial</vt:lpstr>
      <vt:lpstr>Century Gothic</vt:lpstr>
      <vt:lpstr>Wingdings 3</vt:lpstr>
      <vt:lpstr>Ион</vt:lpstr>
      <vt:lpstr>Святослав Игоревич</vt:lpstr>
      <vt:lpstr>Карта И Атлас</vt:lpstr>
      <vt:lpstr>Презентация PowerPoint</vt:lpstr>
      <vt:lpstr>Внешняя политика</vt:lpstr>
      <vt:lpstr>Внутренняя политика</vt:lpstr>
      <vt:lpstr>Факт</vt:lpstr>
      <vt:lpstr>Ребус</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Святослав Игоревич</dc:title>
  <dc:creator>Любмир Юденко</dc:creator>
  <cp:lastModifiedBy>Любмир Юденко</cp:lastModifiedBy>
  <cp:revision>1</cp:revision>
  <dcterms:created xsi:type="dcterms:W3CDTF">2019-10-21T20:07:21Z</dcterms:created>
  <dcterms:modified xsi:type="dcterms:W3CDTF">2019-10-21T20:19:40Z</dcterms:modified>
</cp:coreProperties>
</file>